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692000" cx="7560000"/>
  <p:notesSz cx="6858000" cy="9144000"/>
  <p:embeddedFontLst>
    <p:embeddedFont>
      <p:font typeface="Roboto Mon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Mon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Mono-italic.fntdata"/><Relationship Id="rId14" Type="http://schemas.openxmlformats.org/officeDocument/2006/relationships/font" Target="fonts/RobotoMono-bold.fntdata"/><Relationship Id="rId16" Type="http://schemas.openxmlformats.org/officeDocument/2006/relationships/font" Target="fonts/RobotoMon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3535f9751_0_3:notes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3535f975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53535f9751_0_8:notes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53535f975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53535f9751_0_14:notes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53535f9751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53535f9751_0_20:notes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53535f975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3535f9751_0_25:notes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3535f975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53535f9751_0_38:notes"/>
          <p:cNvSpPr/>
          <p:nvPr>
            <p:ph idx="2" type="sldImg"/>
          </p:nvPr>
        </p:nvSpPr>
        <p:spPr>
          <a:xfrm>
            <a:off x="2217037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53535f9751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9920429">
            <a:off x="-326909" y="-2713683"/>
            <a:ext cx="9712162" cy="5572783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156450" y="465751"/>
            <a:ext cx="7044600" cy="1015500"/>
          </a:xfrm>
          <a:prstGeom prst="rect">
            <a:avLst/>
          </a:prstGeom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</a:rPr>
              <a:t>Verksamhetsberättelse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5042250" y="1630650"/>
            <a:ext cx="1987200" cy="101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</a:rPr>
              <a:t>2020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Innehåll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Ordförande har ordet.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sv"/>
              <a:t>Verksamhetsplan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sv"/>
              <a:t>Föreningen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ORDFÖRANDE HAR ORDET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VERKSAMHETSPLAN 2020-2021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Föreningen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0" y="25"/>
            <a:ext cx="2247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Styrelse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5" name="Google Shape;85;p18"/>
          <p:cNvSpPr txBox="1"/>
          <p:nvPr/>
        </p:nvSpPr>
        <p:spPr>
          <a:xfrm>
            <a:off x="324000" y="648025"/>
            <a:ext cx="2693100" cy="197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Ordförande </a:t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Kassör </a:t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IT-ansvarig</a:t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Robotikansvarig</a:t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Lokal &amp; Maskinansvarig</a:t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Kurs- &amp; Eventansvarig</a:t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Info &amp; Marknadsföringsansvarig</a:t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3260250" y="648025"/>
            <a:ext cx="2916000" cy="17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Jakob Westerlund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Mattias Gimbergsson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Robert Johansson &amp; Henrik Tjäder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Didrik Österå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Gottfried Lagervall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Danielle Morén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Lukas Ternelius</a:t>
            </a:r>
            <a:endParaRPr>
              <a:solidFill>
                <a:srgbClr val="FFFFFF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Dragskåp för 3D printers. 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sv"/>
              <a:t>Vi på XP-el vill värnar om att skapa en så bra miljö som möjligt för våra </a:t>
            </a:r>
            <a:r>
              <a:rPr lang="sv"/>
              <a:t>medlemmar</a:t>
            </a:r>
            <a:r>
              <a:rPr lang="sv"/>
              <a:t>. Vi har länge velat printa i material som ABS. Detta medfört dock problem med oönskade ångor som </a:t>
            </a:r>
            <a:r>
              <a:rPr lang="sv"/>
              <a:t>skapas</a:t>
            </a:r>
            <a:r>
              <a:rPr lang="sv"/>
              <a:t> vid uppvärmning av plasten. Den 15/9 har XP-el därav införskaffat ett </a:t>
            </a:r>
            <a:r>
              <a:rPr lang="sv"/>
              <a:t>dragskåp som löser detta problem.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