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Roboto-bold.fntdata"/><Relationship Id="rId23" Type="http://schemas.openxmlformats.org/officeDocument/2006/relationships/slide" Target="slides/slide18.xml"/><Relationship Id="rId45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Roboto-boldItalic.fntdata"/><Relationship Id="rId25" Type="http://schemas.openxmlformats.org/officeDocument/2006/relationships/slide" Target="slides/slide20.xml"/><Relationship Id="rId47" Type="http://schemas.openxmlformats.org/officeDocument/2006/relationships/font" Target="fonts/Roboto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c58c9c352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c58c9c352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c58c9c352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c58c9c352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c58c9c352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c58c9c352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c58c9c352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c58c9c352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c58c9c352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c58c9c352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c58c9c352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c58c9c352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c58c9c352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c58c9c352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c58c9c352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cc58c9c352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c58c9c352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c58c9c352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c58c9c352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c58c9c352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c58c9c352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c58c9c352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c58c9c352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c58c9c352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c58c9c352_0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c58c9c352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f4a1a480d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f4a1a480d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c58c9c352_0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c58c9c352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f4a1a480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f4a1a480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c58c9c352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c58c9c352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f4a1a480d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cf4a1a480d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cc58c9c352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cc58c9c352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f4a1a480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cf4a1a480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cf4a1a480d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cf4a1a480d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cf4a1a480d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cf4a1a480d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f4a1a480d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f4a1a480d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f4a1a480d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f4a1a480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f4a1a480d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f4a1a480d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cf4a1a480d_5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cf4a1a480d_5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f4a1a480d_5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cf4a1a480d_5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c58c9c352_0_8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c58c9c352_0_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f4a1a480d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f4a1a480d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cf4a1a480d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cf4a1a480d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c58c9c352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cc58c9c352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f4a1a480d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cf4a1a480d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cc58c9c352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cc58c9c352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cf4a1a480d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cf4a1a480d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cc58c9c352_0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cc58c9c352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cf4a1a480d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cf4a1a480d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f4a1a480d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cf4a1a480d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f4a1a480d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cf4a1a480d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Årsmöte 2024/2025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525" y="1323252"/>
            <a:ext cx="3842473" cy="376929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80975" y="1613400"/>
            <a:ext cx="36555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Måndag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2025-05-05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>
                <a:solidFill>
                  <a:schemeClr val="dk1"/>
                </a:solidFill>
              </a:rPr>
              <a:t>18:30 A1545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sv" sz="1659">
                <a:solidFill>
                  <a:schemeClr val="dk1"/>
                </a:solidFill>
              </a:rPr>
              <a:t>§1.	Mötesformalia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§2.	Meddelanden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öppnande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mötesordförande 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mötesordförande</a:t>
            </a:r>
            <a:r>
              <a:rPr lang="sv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Val av mötesordförande 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mötessekreterare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röstlängd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behörighet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två justerare tillika rösträknare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Anmälan av övriga frågor samt fastställande av dagordning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Föregående mötesprotokoll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Föregående mötesprotokoll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§2.	</a:t>
            </a:r>
            <a:r>
              <a:rPr b="1" lang="sv" sz="1659">
                <a:solidFill>
                  <a:schemeClr val="dk1"/>
                </a:solidFill>
              </a:rPr>
              <a:t>Meddelanden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§2.</a:t>
            </a:r>
            <a:r>
              <a:rPr lang="sv"/>
              <a:t> Meddelanden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Styrelsens redovisning av verksamhet för det nuvarande året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$3.	Tidigare bordläggningar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§3. Tidigare bordläggningar</a:t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Tidigare bordläggningar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tidigare bordläggningar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§4.	Propositioner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§4. Propositioner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-166350" y="1017725"/>
            <a:ext cx="8520600" cy="43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600"/>
              <a:t>Inga inkomna propositioner</a:t>
            </a:r>
            <a:endParaRPr i="1" sz="20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6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§5.	Motioner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§5. Motioner</a:t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Motioner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inkomna motioner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§6.	Beslut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Ansvarsbefriande från verksamhetsåret 2023/2024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2025/2026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290850" y="1017725"/>
            <a:ext cx="7802400" cy="387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sv" sz="1500">
                <a:solidFill>
                  <a:schemeClr val="dk1"/>
                </a:solidFill>
              </a:rPr>
              <a:t>Ansvarsbefriande från verksamhetsåret 2023/2024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 2023/2024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Å.6.1.1-3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Ansvarsbefrielse för det tidigare år som vi satt som styrelse för DASE.</a:t>
            </a:r>
            <a:endParaRPr i="1" sz="1500">
              <a:solidFill>
                <a:schemeClr val="dk1"/>
              </a:solidFill>
              <a:highlight>
                <a:srgbClr val="FFD34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Tidigare styrelsen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</a:t>
            </a:r>
            <a:r>
              <a:rPr lang="sv" sz="1500">
                <a:solidFill>
                  <a:schemeClr val="dk1"/>
                </a:solidFill>
              </a:rPr>
              <a:t>verksamhetsberättelsen 2023/2024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årsbokslutet 2023/2024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revisionsberättelsen 2023/2024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DASE styrelsen 2023/2024 får ansvarsfrihet för verksamhetsåret 2023/2024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Fredrik Falk mot yrkande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Fredrik Falk tillsammans med styrelsen gör några sista </a:t>
            </a:r>
            <a:r>
              <a:rPr lang="sv" sz="1500">
                <a:solidFill>
                  <a:schemeClr val="dk1"/>
                </a:solidFill>
              </a:rPr>
              <a:t>korrigeringar, och att lägga det till handlingarna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mötet beslutar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2023/2024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verksamhetsplan för verksamhetsåret 2025/2026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2025/2026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16" name="Google Shape;216;p36"/>
          <p:cNvSpPr txBox="1"/>
          <p:nvPr>
            <p:ph idx="1" type="body"/>
          </p:nvPr>
        </p:nvSpPr>
        <p:spPr>
          <a:xfrm>
            <a:off x="187525" y="1017725"/>
            <a:ext cx="8520600" cy="39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 startAt="2"/>
            </a:pPr>
            <a:r>
              <a:rPr b="1" lang="sv" sz="1500">
                <a:solidFill>
                  <a:schemeClr val="dk1"/>
                </a:solidFill>
              </a:rPr>
              <a:t>Fastställande av verksamhetsplan för verksamhetsåret 2025/2026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Bilaga: Å.6.2.1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Verksamhetsplan för året 2025/2026 innefattar det som ska göras nästa verksamhetsår.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verksamhetsplan 2025/2026 enligt bilaga</a:t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Fredrik Falk yrkar</a:t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schacksexan på en egen rad</a:t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Anton Nyström yrkar</a:t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till att fixa väskan och lägga Olle som ansvarig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2023/2024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Budget för verksamhetsåret 2025/2026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2025/2026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30" name="Google Shape;230;p38"/>
          <p:cNvSpPr txBox="1"/>
          <p:nvPr>
            <p:ph idx="1" type="body"/>
          </p:nvPr>
        </p:nvSpPr>
        <p:spPr>
          <a:xfrm>
            <a:off x="214650" y="1017725"/>
            <a:ext cx="8520600" cy="39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16706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 startAt="3"/>
            </a:pPr>
            <a:r>
              <a:rPr b="1" lang="sv" sz="1500">
                <a:solidFill>
                  <a:schemeClr val="dk1"/>
                </a:solidFill>
              </a:rPr>
              <a:t>Fastställande av Budget för verksamhetsåret 2025/2026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Å.6.3.1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budget 2025/2026 enligt bilaga 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Rasmus Bengtsson 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1000 kr på verksamhetsintäkter för att täcka schacksexan samt att lägga till en rad på verksamhetskostnader på 1000 kr för att täcka det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Fredrik Falk 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fixa samtliga rader så att övriga verksamhetsintäkter/kostnader och försäljningskostnader/intäkter blir korrekt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231" name="Google Shape;2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2023/2024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2025/2026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Medlemsavgift under året 2025/2026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44" name="Google Shape;244;p40"/>
          <p:cNvSpPr txBox="1"/>
          <p:nvPr>
            <p:ph idx="1" type="body"/>
          </p:nvPr>
        </p:nvSpPr>
        <p:spPr>
          <a:xfrm>
            <a:off x="290850" y="1017725"/>
            <a:ext cx="8520600" cy="4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4"/>
            </a:pPr>
            <a:r>
              <a:rPr b="1" lang="sv" sz="1500">
                <a:solidFill>
                  <a:schemeClr val="dk1"/>
                </a:solidFill>
              </a:rPr>
              <a:t>Medlemsavgift under året 2025/2026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Enligt sverok ska man bestämma nästa års medlemsavgift varje årsmöte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Medlemsavgiften ska stanna kvar på 50 kr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Fredrik Falk mot 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höja avgiften till 51 kr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51" name="Google Shape;251;p41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§7.	Personval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52" name="Google Shape;2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58" name="Google Shape;258;p42"/>
          <p:cNvSpPr txBox="1"/>
          <p:nvPr>
            <p:ph idx="1" type="body"/>
          </p:nvPr>
        </p:nvSpPr>
        <p:spPr>
          <a:xfrm>
            <a:off x="311700" y="1180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-302333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DASE styrelse</a:t>
            </a:r>
            <a:endParaRPr b="1" sz="1659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Calle Rautio</a:t>
            </a:r>
            <a:endParaRPr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Vice </a:t>
            </a: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Pontus Asservik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William Poromaa</a:t>
            </a:r>
            <a:endParaRPr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Kassör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Pontus Asservik</a:t>
            </a:r>
            <a:endParaRPr i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Rasmus Bengtsson</a:t>
            </a:r>
            <a:endParaRPr i="1"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Sekreterare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Pontus Asservik</a:t>
            </a:r>
            <a:endParaRPr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PR-ansvarig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Anton Nyström</a:t>
            </a:r>
            <a:endParaRPr sz="1659">
              <a:solidFill>
                <a:schemeClr val="dk1"/>
              </a:solidFill>
            </a:endParaRPr>
          </a:p>
          <a:p>
            <a:pPr indent="-3023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Sir Cock</a:t>
            </a:r>
            <a:endParaRPr b="1"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Vakant</a:t>
            </a:r>
            <a:endParaRPr sz="1659">
              <a:solidFill>
                <a:schemeClr val="dk1"/>
              </a:solidFill>
            </a:endParaRPr>
          </a:p>
          <a:p>
            <a:pPr indent="-3023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Pontus Asservik</a:t>
            </a:r>
            <a:endParaRPr sz="1659">
              <a:solidFill>
                <a:schemeClr val="dk1"/>
              </a:solidFill>
            </a:endParaRPr>
          </a:p>
        </p:txBody>
      </p:sp>
      <p:pic>
        <p:nvPicPr>
          <p:cNvPr id="259" name="Google Shape;2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337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93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Övriga </a:t>
            </a:r>
            <a:r>
              <a:rPr b="1" lang="sv" sz="1659">
                <a:solidFill>
                  <a:schemeClr val="dk1"/>
                </a:solidFill>
              </a:rPr>
              <a:t>Poster</a:t>
            </a:r>
            <a:endParaRPr b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Revisor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Fredrik Falk</a:t>
            </a:r>
            <a:endParaRPr i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Valberedning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72" name="Google Shape;272;p4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§8.	Diskussion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73" name="Google Shape;2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§8. Diskussion</a:t>
            </a:r>
            <a:endParaRPr/>
          </a:p>
        </p:txBody>
      </p:sp>
      <p:sp>
        <p:nvSpPr>
          <p:cNvPr id="279" name="Google Shape;279;p4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Diskussion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inkomna </a:t>
            </a:r>
            <a:r>
              <a:rPr i="1" lang="sv" sz="1600"/>
              <a:t>diskussionspunkter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0" name="Google Shape;2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86" name="Google Shape;286;p4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§9.	Övriga frågor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§9. Övriga frågor</a:t>
            </a:r>
            <a:endParaRPr/>
          </a:p>
        </p:txBody>
      </p:sp>
      <p:sp>
        <p:nvSpPr>
          <p:cNvPr id="293" name="Google Shape;293;p4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600"/>
              <a:t>Inga inkomna övriga frågor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94" name="Google Shape;29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300" name="Google Shape;300;p4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§9.	Övriga frågor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07" name="Google Shape;307;p4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Nästa möte 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lang="sv" sz="1600"/>
              <a:t>Mötets avslutande</a:t>
            </a:r>
            <a:endParaRPr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8" name="Google Shape;3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14" name="Google Shape;314;p50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Nästa möte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avslutande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15" name="Google Shape;31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Mötet Avslutat</a:t>
            </a: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587" y="1215502"/>
            <a:ext cx="3842473" cy="376929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1"/>
          <p:cNvSpPr txBox="1"/>
          <p:nvPr/>
        </p:nvSpPr>
        <p:spPr>
          <a:xfrm>
            <a:off x="780975" y="1613400"/>
            <a:ext cx="36555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